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6" r:id="rId10"/>
    <p:sldId id="269" r:id="rId11"/>
    <p:sldId id="268" r:id="rId12"/>
    <p:sldId id="267" r:id="rId13"/>
    <p:sldId id="265" r:id="rId14"/>
    <p:sldId id="270" r:id="rId15"/>
    <p:sldId id="271" r:id="rId16"/>
    <p:sldId id="272" r:id="rId17"/>
    <p:sldId id="274" r:id="rId18"/>
    <p:sldId id="273" r:id="rId19"/>
    <p:sldId id="276" r:id="rId20"/>
    <p:sldId id="275" r:id="rId21"/>
    <p:sldId id="262" r:id="rId22"/>
  </p:sldIdLst>
  <p:sldSz cx="18288000" cy="10287000"/>
  <p:notesSz cx="6858000" cy="9144000"/>
  <p:embeddedFontLst>
    <p:embeddedFont>
      <p:font typeface="Abstracted Dream" panose="020B0604020202020204" charset="-128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225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73040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6225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73040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31712" y="8136692"/>
            <a:ext cx="6443385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54421" y="3820426"/>
            <a:ext cx="11458807" cy="115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8590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Pemrograman berbasis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09902" y="8149126"/>
            <a:ext cx="5687006" cy="120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en-US" sz="7327">
                <a:solidFill>
                  <a:srgbClr val="FFFFFF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Josiah Bryan Lim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9036" y="7466838"/>
            <a:ext cx="4408738" cy="45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3190" b="1">
                <a:solidFill>
                  <a:srgbClr val="31698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disusun oleh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4258" y="5082725"/>
            <a:ext cx="10919485" cy="86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0"/>
              </a:lnSpc>
            </a:pPr>
            <a:r>
              <a:rPr lang="en-US" sz="6390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Menu Restaurant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C9180-4B0D-D500-E62B-A3A6FA173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209481-3324-16FA-7EB1-B9D3FBF70D87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9043B5-0B2E-9832-3E0E-7D6244B52637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826B8A-D120-4D6E-BFF8-B292BD098CCD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4C1734A-C513-DC81-C0A1-29C992D6E70E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3A23B9C-058B-CBF1-4A10-368CC583C3CE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AD8162C-0DC4-0604-1A17-6DE0B1CD9F15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8B2F0-F517-329E-2BD3-90818EE4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80574"/>
            <a:ext cx="6229123" cy="832585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EC73FA-6880-6201-D394-438D3318AE43}"/>
              </a:ext>
            </a:extLst>
          </p:cNvPr>
          <p:cNvSpPr/>
          <p:nvPr/>
        </p:nvSpPr>
        <p:spPr>
          <a:xfrm>
            <a:off x="7787195" y="4167530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E0E08-D36C-D8AF-E271-46D34A020C93}"/>
              </a:ext>
            </a:extLst>
          </p:cNvPr>
          <p:cNvSpPr/>
          <p:nvPr/>
        </p:nvSpPr>
        <p:spPr>
          <a:xfrm>
            <a:off x="10972800" y="4030177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95433-4C56-3192-E15F-F4EEE8AFDBBD}"/>
              </a:ext>
            </a:extLst>
          </p:cNvPr>
          <p:cNvSpPr txBox="1"/>
          <p:nvPr/>
        </p:nvSpPr>
        <p:spPr>
          <a:xfrm>
            <a:off x="11093001" y="4377837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Register </a:t>
            </a:r>
            <a:r>
              <a:rPr lang="en-US" sz="2800" dirty="0" err="1"/>
              <a:t>untuk</a:t>
            </a:r>
            <a:r>
              <a:rPr lang="en-US" sz="2800" dirty="0"/>
              <a:t> User  customer</a:t>
            </a:r>
          </a:p>
        </p:txBody>
      </p:sp>
    </p:spTree>
    <p:extLst>
      <p:ext uri="{BB962C8B-B14F-4D97-AF65-F5344CB8AC3E}">
        <p14:creationId xmlns:p14="http://schemas.microsoft.com/office/powerpoint/2010/main" val="30351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1777C-05C5-24E4-8F7A-013D80FC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C3C4B9-094D-1E92-2C55-0934ABB98ED5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E7B565-B46C-7EE2-D6BA-9D593F97D7CC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8951D84-B5E6-3E6D-3046-7988AEF9AD97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18729B-9A04-ED2C-F696-45050F35C8BF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89BCFEB-30A0-3761-1FE3-8ACDEE5892CB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22A885D-1EC5-2EBE-5EED-0A4BBE5234C9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EBDAB-43AA-DFA4-2DD2-A3FC7D506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938" y="1653566"/>
            <a:ext cx="8611643" cy="685673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DF8B991-0845-C3C1-177C-A3E19BF38303}"/>
              </a:ext>
            </a:extLst>
          </p:cNvPr>
          <p:cNvSpPr/>
          <p:nvPr/>
        </p:nvSpPr>
        <p:spPr>
          <a:xfrm>
            <a:off x="8991552" y="4091747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EC6EA-758D-F676-7D31-30196ACF010C}"/>
              </a:ext>
            </a:extLst>
          </p:cNvPr>
          <p:cNvSpPr/>
          <p:nvPr/>
        </p:nvSpPr>
        <p:spPr>
          <a:xfrm>
            <a:off x="12147999" y="4091747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C9EF3-4088-39D1-8903-FE149EB11FCC}"/>
              </a:ext>
            </a:extLst>
          </p:cNvPr>
          <p:cNvSpPr txBox="1"/>
          <p:nvPr/>
        </p:nvSpPr>
        <p:spPr>
          <a:xfrm>
            <a:off x="12442956" y="4469296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Beranda </a:t>
            </a:r>
            <a:r>
              <a:rPr lang="en-US" sz="2800" dirty="0" err="1"/>
              <a:t>untuk</a:t>
            </a:r>
            <a:r>
              <a:rPr lang="en-US" sz="2800" dirty="0"/>
              <a:t> User  customer </a:t>
            </a:r>
            <a:r>
              <a:rPr lang="en-US" sz="2800" dirty="0" err="1"/>
              <a:t>setelah</a:t>
            </a:r>
            <a:r>
              <a:rPr lang="en-US" sz="2800" dirty="0"/>
              <a:t> </a:t>
            </a:r>
            <a:r>
              <a:rPr lang="en-US" sz="2800" dirty="0" err="1"/>
              <a:t>mereka</a:t>
            </a:r>
            <a:r>
              <a:rPr lang="en-US" sz="2800" dirty="0"/>
              <a:t> login / Register </a:t>
            </a:r>
            <a:r>
              <a:rPr lang="en-US" sz="2800" dirty="0" err="1"/>
              <a:t>akun</a:t>
            </a:r>
            <a:r>
              <a:rPr lang="en-US" sz="2800" dirty="0"/>
              <a:t> </a:t>
            </a:r>
            <a:r>
              <a:rPr lang="en-US" sz="2800" dirty="0" err="1"/>
              <a:t>mereka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C0D02-0206-47B7-66BE-F1441135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544652-F8A7-18AB-5ADF-8016A5AF9E93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E5A0995-D06E-39F9-EC90-FA7421395367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DF1C0C-7F24-86B6-C06C-444034DA8900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669CB62-D3B0-2523-9FD1-93D8720C4435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60EF801-1229-DC3A-4584-9C69C870C5AC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292B595-FC39-37C8-AEAC-21F4DC51945B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195F2C-962F-96E1-5AE9-E8AC731E2E44}"/>
              </a:ext>
            </a:extLst>
          </p:cNvPr>
          <p:cNvSpPr/>
          <p:nvPr/>
        </p:nvSpPr>
        <p:spPr>
          <a:xfrm>
            <a:off x="7787195" y="4167530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2EE47-0C1F-27D4-563D-E2474DE9B5C8}"/>
              </a:ext>
            </a:extLst>
          </p:cNvPr>
          <p:cNvSpPr/>
          <p:nvPr/>
        </p:nvSpPr>
        <p:spPr>
          <a:xfrm>
            <a:off x="10972800" y="4030177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E5086-9D13-826F-F8A6-5298F04961BB}"/>
              </a:ext>
            </a:extLst>
          </p:cNvPr>
          <p:cNvSpPr txBox="1"/>
          <p:nvPr/>
        </p:nvSpPr>
        <p:spPr>
          <a:xfrm>
            <a:off x="11194774" y="4457700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menu </a:t>
            </a:r>
            <a:r>
              <a:rPr lang="en-US" sz="2800" dirty="0" err="1"/>
              <a:t>untuk</a:t>
            </a:r>
            <a:r>
              <a:rPr lang="en-US" sz="2800" dirty="0"/>
              <a:t> User  customer </a:t>
            </a:r>
            <a:r>
              <a:rPr lang="en-US" sz="2800" dirty="0" err="1"/>
              <a:t>memilih</a:t>
            </a:r>
            <a:r>
              <a:rPr lang="en-US" sz="2800" dirty="0"/>
              <a:t> </a:t>
            </a:r>
            <a:r>
              <a:rPr lang="en-US" sz="2800" dirty="0" err="1"/>
              <a:t>orderan</a:t>
            </a:r>
            <a:r>
              <a:rPr lang="en-US" sz="2800" dirty="0"/>
              <a:t> </a:t>
            </a:r>
            <a:r>
              <a:rPr lang="en-US" sz="2800" dirty="0" err="1"/>
              <a:t>mereka</a:t>
            </a:r>
            <a:r>
              <a:rPr lang="en-US" sz="28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A72659-F5A6-28F2-2699-D7E2694A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6" y="-190500"/>
            <a:ext cx="591206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5424A-2A65-F90A-49EC-AB38A3DE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1DA524-E316-AED2-AE82-590D46B8429C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9859F8B-12DF-B40D-BB9B-5ED1E2DA349D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6DAFB46-7F8C-5AA7-CFB6-110519F4D0D2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77ECB04-5AFF-D892-E2F7-B81B9F7172CE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DE3511C-6898-9B97-960E-1B7A55DC4B57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2E4A9FD-5AB1-27D7-71DC-C03EAA7589EC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202B04-2670-8DE1-0224-C2D3825791F8}"/>
              </a:ext>
            </a:extLst>
          </p:cNvPr>
          <p:cNvSpPr/>
          <p:nvPr/>
        </p:nvSpPr>
        <p:spPr>
          <a:xfrm>
            <a:off x="9725420" y="4167531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7A6713-2801-0C40-B0DE-6D157EAEE107}"/>
              </a:ext>
            </a:extLst>
          </p:cNvPr>
          <p:cNvSpPr/>
          <p:nvPr/>
        </p:nvSpPr>
        <p:spPr>
          <a:xfrm>
            <a:off x="12496800" y="4091747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C4DC5-733D-CA45-39EC-BBB25DD812A3}"/>
              </a:ext>
            </a:extLst>
          </p:cNvPr>
          <p:cNvSpPr txBox="1"/>
          <p:nvPr/>
        </p:nvSpPr>
        <p:spPr>
          <a:xfrm>
            <a:off x="12769401" y="4235558"/>
            <a:ext cx="487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 yang </a:t>
            </a:r>
            <a:r>
              <a:rPr lang="en-US" sz="2800" dirty="0" err="1"/>
              <a:t>terakhir</a:t>
            </a:r>
            <a:r>
              <a:rPr lang="en-US" sz="2800" dirty="0"/>
              <a:t> </a:t>
            </a:r>
            <a:r>
              <a:rPr lang="en-US" sz="2800" dirty="0" err="1"/>
              <a:t>kalinya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checkout </a:t>
            </a:r>
            <a:r>
              <a:rPr lang="en-US" sz="2800" dirty="0" err="1"/>
              <a:t>sekarang</a:t>
            </a:r>
            <a:r>
              <a:rPr lang="en-US" sz="2800" dirty="0"/>
              <a:t> dan </a:t>
            </a:r>
            <a:r>
              <a:rPr lang="en-US" sz="2800" dirty="0" err="1"/>
              <a:t>dibawahnya</a:t>
            </a:r>
            <a:r>
              <a:rPr lang="en-US" sz="2800" dirty="0"/>
              <a:t> history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 customer.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8E2CE-DB38-FE39-1F2D-B5164D33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225" y="2324100"/>
            <a:ext cx="9761125" cy="5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C159-7A4F-7333-075F-C36D4DF3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3A241E-C936-7739-4344-9D694FEA66A6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CBBFC4E-0861-56CC-B32D-C23FFA9A6426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4E8A0AD-9240-EF49-EE33-2BF26ABFDBAE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DD40A96-DAD4-8FA8-0E86-E8B90D51FD3F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61DF233-A102-AA2D-15A8-4A29B059F127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17B1A07-A0DC-A972-79C9-EDE3085B31C2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6A57F1B-1795-356C-24DA-BBA0924DF90F}"/>
              </a:ext>
            </a:extLst>
          </p:cNvPr>
          <p:cNvSpPr/>
          <p:nvPr/>
        </p:nvSpPr>
        <p:spPr>
          <a:xfrm>
            <a:off x="9443299" y="4000500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3CAF0-5078-02C7-ED46-7393D000FD42}"/>
              </a:ext>
            </a:extLst>
          </p:cNvPr>
          <p:cNvSpPr/>
          <p:nvPr/>
        </p:nvSpPr>
        <p:spPr>
          <a:xfrm>
            <a:off x="12496800" y="4018722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F5DBE-6243-DD75-3BB1-9BF83E6F27BD}"/>
              </a:ext>
            </a:extLst>
          </p:cNvPr>
          <p:cNvSpPr txBox="1"/>
          <p:nvPr/>
        </p:nvSpPr>
        <p:spPr>
          <a:xfrm>
            <a:off x="12845601" y="4451001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 </a:t>
            </a:r>
            <a:r>
              <a:rPr lang="en-US" sz="2800" dirty="0" err="1"/>
              <a:t>lengkap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customer,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memilih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 juga.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112A19-938D-F2C3-CDBA-042D785A3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782" y="2324100"/>
            <a:ext cx="9291598" cy="59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1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96EED-B8D6-A0F9-C7B0-31879C00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563D29-78DF-C11B-C6E8-D59CC80AED40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623A5D9-1129-4A8B-EC87-0F04B375CFF3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68BEF0-7D34-2F94-E991-03EBFDA1174E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45054FF-1E37-08DA-F061-5767193FCA94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2FB03C-91E4-E268-EF1A-932FDDB60AA4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C2CF2FB-188F-987B-82E7-A9E9DEC70FC4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E7088A-6806-B24A-1971-7322AF2C31FF}"/>
              </a:ext>
            </a:extLst>
          </p:cNvPr>
          <p:cNvSpPr/>
          <p:nvPr/>
        </p:nvSpPr>
        <p:spPr>
          <a:xfrm>
            <a:off x="9379228" y="3981725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EAA1A-788F-333E-2990-6AB53F95278F}"/>
              </a:ext>
            </a:extLst>
          </p:cNvPr>
          <p:cNvSpPr/>
          <p:nvPr/>
        </p:nvSpPr>
        <p:spPr>
          <a:xfrm>
            <a:off x="12420600" y="4003260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050D9F-33D2-86C3-8550-86C8C684E309}"/>
              </a:ext>
            </a:extLst>
          </p:cNvPr>
          <p:cNvSpPr txBox="1"/>
          <p:nvPr/>
        </p:nvSpPr>
        <p:spPr>
          <a:xfrm>
            <a:off x="12845601" y="4451001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 dan </a:t>
            </a:r>
            <a:r>
              <a:rPr lang="en-US" sz="2800" dirty="0" err="1"/>
              <a:t>pembayaran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disini</a:t>
            </a:r>
            <a:r>
              <a:rPr lang="en-US" sz="28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768B8-B555-7741-E405-5CBFF35C4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225" y="2762248"/>
            <a:ext cx="904584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02C0-C413-B7EA-74F8-262B0E00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93126-C100-D62B-0D17-DBDAB297DEAD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0C5BC81-1E09-DC37-BFAE-BF5B598DA573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17EC43-C19A-D57B-CC7F-80D3C0DD0FC4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8B6A34A-0CE8-204C-3B0E-9282061AB88B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69E123C-9A92-5D35-ADE2-21717D16A3C1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006B95C-E363-F6A9-75B5-758A6E82B931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007001-5166-00C0-8E09-7DA85EB72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8747" y="3086100"/>
            <a:ext cx="8662236" cy="444817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169965-757C-2665-410A-25B86C7FF6ED}"/>
              </a:ext>
            </a:extLst>
          </p:cNvPr>
          <p:cNvSpPr/>
          <p:nvPr/>
        </p:nvSpPr>
        <p:spPr>
          <a:xfrm>
            <a:off x="9067800" y="4000500"/>
            <a:ext cx="2514600" cy="1828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B3BE6-4086-0257-1685-E9D672E8E763}"/>
              </a:ext>
            </a:extLst>
          </p:cNvPr>
          <p:cNvSpPr/>
          <p:nvPr/>
        </p:nvSpPr>
        <p:spPr>
          <a:xfrm>
            <a:off x="12420600" y="4003260"/>
            <a:ext cx="5422002" cy="21035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A43BA-152A-EAC5-363D-A39B3EECC87B}"/>
              </a:ext>
            </a:extLst>
          </p:cNvPr>
          <p:cNvSpPr txBox="1"/>
          <p:nvPr/>
        </p:nvSpPr>
        <p:spPr>
          <a:xfrm>
            <a:off x="12801600" y="4436022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dashboard </a:t>
            </a:r>
            <a:r>
              <a:rPr lang="en-US" sz="2800" dirty="0" err="1"/>
              <a:t>untuk</a:t>
            </a:r>
            <a:r>
              <a:rPr lang="en-US" sz="2800" dirty="0"/>
              <a:t> admin </a:t>
            </a:r>
            <a:r>
              <a:rPr lang="en-US" sz="2800" dirty="0" err="1"/>
              <a:t>setelah</a:t>
            </a:r>
            <a:r>
              <a:rPr lang="en-US" sz="2800" dirty="0"/>
              <a:t> log in.</a:t>
            </a:r>
          </a:p>
        </p:txBody>
      </p:sp>
    </p:spTree>
    <p:extLst>
      <p:ext uri="{BB962C8B-B14F-4D97-AF65-F5344CB8AC3E}">
        <p14:creationId xmlns:p14="http://schemas.microsoft.com/office/powerpoint/2010/main" val="198271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B098-5D25-41BB-F946-23F8EDBF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F9DDA6-91BE-4559-6F08-75195097DDA0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F398C8-B10A-B90F-16DF-E043B9FD42F5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1C9F3ED-CBF5-3542-1757-CFB569C5ABB2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6AC0F44-38D2-1D54-C176-B3173620E6D5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159156F-897F-D047-2716-9CF4E48A2F7F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04B159D-53A0-A2CF-BCC1-5DC4EFB0B964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4BE3E-2068-F6DA-A15D-C97751DBD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8625" y="2171700"/>
            <a:ext cx="8513928" cy="674671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C833043-9275-A676-DE39-92C933AE953E}"/>
              </a:ext>
            </a:extLst>
          </p:cNvPr>
          <p:cNvSpPr/>
          <p:nvPr/>
        </p:nvSpPr>
        <p:spPr>
          <a:xfrm>
            <a:off x="8796338" y="4000500"/>
            <a:ext cx="2514600" cy="1828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FF536E-405E-A471-589D-B18676979FE1}"/>
              </a:ext>
            </a:extLst>
          </p:cNvPr>
          <p:cNvSpPr/>
          <p:nvPr/>
        </p:nvSpPr>
        <p:spPr>
          <a:xfrm>
            <a:off x="12420600" y="4003260"/>
            <a:ext cx="5422002" cy="21035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1C9D0-CED4-023A-AD17-19A070FCDA32}"/>
              </a:ext>
            </a:extLst>
          </p:cNvPr>
          <p:cNvSpPr txBox="1"/>
          <p:nvPr/>
        </p:nvSpPr>
        <p:spPr>
          <a:xfrm>
            <a:off x="12801600" y="4329592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menu </a:t>
            </a:r>
            <a:r>
              <a:rPr lang="en-US" sz="2800" dirty="0" err="1"/>
              <a:t>untuk</a:t>
            </a:r>
            <a:r>
              <a:rPr lang="en-US" sz="2800" dirty="0"/>
              <a:t> admin </a:t>
            </a:r>
            <a:r>
              <a:rPr lang="en-US" sz="2800" dirty="0" err="1"/>
              <a:t>mengedit</a:t>
            </a:r>
            <a:r>
              <a:rPr lang="en-US" sz="2800" dirty="0"/>
              <a:t> / </a:t>
            </a:r>
            <a:r>
              <a:rPr lang="en-US" sz="2800" dirty="0" err="1"/>
              <a:t>menambahkan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menu.</a:t>
            </a:r>
          </a:p>
        </p:txBody>
      </p:sp>
    </p:spTree>
    <p:extLst>
      <p:ext uri="{BB962C8B-B14F-4D97-AF65-F5344CB8AC3E}">
        <p14:creationId xmlns:p14="http://schemas.microsoft.com/office/powerpoint/2010/main" val="285493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3AFB-8C57-0CA9-61E4-31E8E38C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6C3170F-7B99-8709-A333-26C92129A24E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0DE72C3-65B5-7241-2BBE-44312A4D1E1F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F9F2FB1-B926-12B0-BD57-A54B183BA94E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C580B1F-EFB5-0AA8-71E8-9B239DFDE721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A46229C-B53D-333F-9A8F-28F53474345E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133B873-6D55-82CE-B05D-E9C24529BCD1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50C2F-5623-EA21-EBF3-8D6FCD15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9477" y="2762250"/>
            <a:ext cx="9045846" cy="47625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F481A39-17D2-F345-CD18-CCB9AD25D8B9}"/>
              </a:ext>
            </a:extLst>
          </p:cNvPr>
          <p:cNvSpPr/>
          <p:nvPr/>
        </p:nvSpPr>
        <p:spPr>
          <a:xfrm>
            <a:off x="9144000" y="4000500"/>
            <a:ext cx="2514600" cy="1828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2FBE1-2EB3-5ED9-0A21-FE2A334035B4}"/>
              </a:ext>
            </a:extLst>
          </p:cNvPr>
          <p:cNvSpPr/>
          <p:nvPr/>
        </p:nvSpPr>
        <p:spPr>
          <a:xfrm>
            <a:off x="12420600" y="4003260"/>
            <a:ext cx="5422002" cy="21035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E0AEB-FDEC-E085-47E0-F937AF6807D1}"/>
              </a:ext>
            </a:extLst>
          </p:cNvPr>
          <p:cNvSpPr txBox="1"/>
          <p:nvPr/>
        </p:nvSpPr>
        <p:spPr>
          <a:xfrm>
            <a:off x="12801600" y="4329592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admin </a:t>
            </a:r>
            <a:r>
              <a:rPr lang="en-US" sz="2800" dirty="0" err="1"/>
              <a:t>melihat</a:t>
            </a:r>
            <a:r>
              <a:rPr lang="en-US" sz="2800" dirty="0"/>
              <a:t>, </a:t>
            </a:r>
            <a:r>
              <a:rPr lang="en-US" sz="2800" dirty="0" err="1"/>
              <a:t>memproses</a:t>
            </a:r>
            <a:r>
              <a:rPr lang="en-US" sz="2800" dirty="0"/>
              <a:t>, dan </a:t>
            </a:r>
            <a:r>
              <a:rPr lang="en-US" sz="2800" dirty="0" err="1"/>
              <a:t>menyelesaikan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pesanan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4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20C4-167A-0C01-B2B1-3E970CD82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A813F4-C574-109E-72CB-5A0EF5089011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6ED8FE-B08E-37CE-A785-CF34D8B8E7BA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507424E-B872-690D-CE04-FF1E87CBEBA9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D1A8C77-732F-6E64-BA3F-B688C2E90A5A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BD6FE68-0E0A-23FD-2F25-939D412F8D06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128AAEE-B76C-B225-65AB-DAC732685498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BCA948-D1A1-A876-60F1-F14FA1FE1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851" y="2495550"/>
            <a:ext cx="10058981" cy="52959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D8FBF5-AFD5-F44D-BBFE-06EB9E618CFE}"/>
              </a:ext>
            </a:extLst>
          </p:cNvPr>
          <p:cNvSpPr/>
          <p:nvPr/>
        </p:nvSpPr>
        <p:spPr>
          <a:xfrm>
            <a:off x="10039350" y="4167531"/>
            <a:ext cx="2514600" cy="1828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5D90C-A0DE-E5EB-C132-F694232309AA}"/>
              </a:ext>
            </a:extLst>
          </p:cNvPr>
          <p:cNvSpPr/>
          <p:nvPr/>
        </p:nvSpPr>
        <p:spPr>
          <a:xfrm>
            <a:off x="12817170" y="4030178"/>
            <a:ext cx="5422002" cy="21035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EBAB2-700A-1DEE-4A1F-720AF4565589}"/>
              </a:ext>
            </a:extLst>
          </p:cNvPr>
          <p:cNvSpPr txBox="1"/>
          <p:nvPr/>
        </p:nvSpPr>
        <p:spPr>
          <a:xfrm>
            <a:off x="13089771" y="4201984"/>
            <a:ext cx="487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admin </a:t>
            </a:r>
            <a:r>
              <a:rPr lang="en-US" sz="2800" dirty="0" err="1"/>
              <a:t>menambahkan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mengedit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703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9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LATAR BELAKANG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86711" y="4007384"/>
            <a:ext cx="10733388" cy="290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8"/>
              </a:lnSpc>
            </a:pPr>
            <a:r>
              <a:rPr lang="en-US" sz="3306">
                <a:solidFill>
                  <a:srgbClr val="316981"/>
                </a:solidFill>
                <a:latin typeface="Open Sans"/>
                <a:ea typeface="Open Sans"/>
                <a:cs typeface="Open Sans"/>
                <a:sym typeface="Open Sans"/>
              </a:rPr>
              <a:t>Sebuah restoran modern menyediakan menu digital berbasis website, memungkinkan pelanggan melihat menu, memesan makanan, dan membayar langsung dari perangkat mereka (HP/tablet) tanpa menunggu pelayan. Cocok untuk dine-in, takeaway, atau delivery.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AD6F3-F6F0-3B93-E21E-ADC878F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2ED31B-5F1C-0F92-16B7-905580C5CC31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D80830-3C01-8C3A-7A6C-F4B60B7EF0AC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1C2745-F785-8D75-1A28-8D17912D9242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CB3700-0FA2-4287-EC7C-C96693EF2DA6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469D500-7071-E1DF-D6C5-7666675802C0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5450865-7506-533C-9CF0-EBD4ACEC72EF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CA3EE8-E51B-7FFA-8E93-AF2033EEC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997" y="2781300"/>
            <a:ext cx="9480047" cy="49911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541EB94-F613-4289-D0CE-F01E3D653F1A}"/>
              </a:ext>
            </a:extLst>
          </p:cNvPr>
          <p:cNvSpPr/>
          <p:nvPr/>
        </p:nvSpPr>
        <p:spPr>
          <a:xfrm>
            <a:off x="9677400" y="4229100"/>
            <a:ext cx="2514600" cy="18288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923CC-9351-4186-5CDF-99D1DBCE38C4}"/>
              </a:ext>
            </a:extLst>
          </p:cNvPr>
          <p:cNvSpPr/>
          <p:nvPr/>
        </p:nvSpPr>
        <p:spPr>
          <a:xfrm>
            <a:off x="12420600" y="4003260"/>
            <a:ext cx="5422002" cy="210350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0A612-9F33-684D-E1C2-B7414ECEE054}"/>
              </a:ext>
            </a:extLst>
          </p:cNvPr>
          <p:cNvSpPr txBox="1"/>
          <p:nvPr/>
        </p:nvSpPr>
        <p:spPr>
          <a:xfrm>
            <a:off x="12706350" y="4576716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user </a:t>
            </a:r>
            <a:r>
              <a:rPr lang="en-US" sz="2800" dirty="0" err="1"/>
              <a:t>untuk</a:t>
            </a:r>
            <a:r>
              <a:rPr lang="en-US" sz="2800" dirty="0"/>
              <a:t> admin </a:t>
            </a:r>
            <a:r>
              <a:rPr lang="en-US" sz="2800" dirty="0" err="1"/>
              <a:t>memanajemen</a:t>
            </a:r>
            <a:r>
              <a:rPr lang="en-US" sz="2800" dirty="0"/>
              <a:t> customer.</a:t>
            </a:r>
          </a:p>
        </p:txBody>
      </p:sp>
    </p:spTree>
    <p:extLst>
      <p:ext uri="{BB962C8B-B14F-4D97-AF65-F5344CB8AC3E}">
        <p14:creationId xmlns:p14="http://schemas.microsoft.com/office/powerpoint/2010/main" val="679932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17641" y="3745772"/>
            <a:ext cx="13909818" cy="262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62"/>
              </a:lnSpc>
            </a:pPr>
            <a:r>
              <a:rPr lang="en-US" sz="16182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TERIMAKASIH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9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SWOT</a:t>
            </a:r>
          </a:p>
        </p:txBody>
      </p:sp>
      <p:sp>
        <p:nvSpPr>
          <p:cNvPr id="12" name="Freeform 12"/>
          <p:cNvSpPr/>
          <p:nvPr/>
        </p:nvSpPr>
        <p:spPr>
          <a:xfrm>
            <a:off x="4336043" y="3654587"/>
            <a:ext cx="9234724" cy="4860495"/>
          </a:xfrm>
          <a:custGeom>
            <a:avLst/>
            <a:gdLst/>
            <a:ahLst/>
            <a:cxnLst/>
            <a:rect l="l" t="t" r="r" b="b"/>
            <a:pathLst>
              <a:path w="9234724" h="4860495">
                <a:moveTo>
                  <a:pt x="0" y="0"/>
                </a:moveTo>
                <a:lnTo>
                  <a:pt x="9234723" y="0"/>
                </a:lnTo>
                <a:lnTo>
                  <a:pt x="9234723" y="4860495"/>
                </a:lnTo>
                <a:lnTo>
                  <a:pt x="0" y="4860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5029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11996" y="3914616"/>
            <a:ext cx="1530287" cy="15302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21496" y="6335046"/>
            <a:ext cx="1530287" cy="15302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21496" y="4137228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996" y="6557741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94683" y="3914616"/>
            <a:ext cx="6515141" cy="194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Akses cepat tanpa perlu install aplikasi, Mengurangi kesalahan pemesanan manual, Efisiensi pelayanan (tanpa antri/tunggu pelayan), Desain responsif dan modern</a:t>
            </a:r>
          </a:p>
          <a:p>
            <a:pPr algn="l">
              <a:lnSpc>
                <a:spcPts val="3133"/>
              </a:lnSpc>
            </a:pPr>
            <a:endParaRPr lang="en-US" sz="2238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253786" y="6410471"/>
            <a:ext cx="6515141" cy="15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Bergantung pada koneksi internet pelanggan, Tidak semua pelanggan familiar dengan teknologi, Biaya pengembangan awal website</a:t>
            </a:r>
          </a:p>
          <a:p>
            <a:pPr algn="l">
              <a:lnSpc>
                <a:spcPts val="3133"/>
              </a:lnSpc>
            </a:pPr>
            <a:endParaRPr lang="en-US" sz="2238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9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SWOT</a:t>
            </a:r>
          </a:p>
        </p:txBody>
      </p:sp>
      <p:sp>
        <p:nvSpPr>
          <p:cNvPr id="12" name="Freeform 12"/>
          <p:cNvSpPr/>
          <p:nvPr/>
        </p:nvSpPr>
        <p:spPr>
          <a:xfrm>
            <a:off x="4336043" y="3654587"/>
            <a:ext cx="9234724" cy="4860495"/>
          </a:xfrm>
          <a:custGeom>
            <a:avLst/>
            <a:gdLst/>
            <a:ahLst/>
            <a:cxnLst/>
            <a:rect l="l" t="t" r="r" b="b"/>
            <a:pathLst>
              <a:path w="9234724" h="4860495">
                <a:moveTo>
                  <a:pt x="0" y="0"/>
                </a:moveTo>
                <a:lnTo>
                  <a:pt x="9234723" y="0"/>
                </a:lnTo>
                <a:lnTo>
                  <a:pt x="9234723" y="4860495"/>
                </a:lnTo>
                <a:lnTo>
                  <a:pt x="0" y="4860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5029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11996" y="3914616"/>
            <a:ext cx="1530287" cy="15302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21496" y="6335046"/>
            <a:ext cx="1530287" cy="15302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21496" y="4137228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996" y="6557741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94683" y="3914616"/>
            <a:ext cx="6515141" cy="194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Tren digitalisasi industri F&amp;B, Potensi kerja sama dengan ojek online / pembayaran digital, Bisa dikembangkan ke sistem loyalti &amp; member</a:t>
            </a:r>
          </a:p>
          <a:p>
            <a:pPr algn="l">
              <a:lnSpc>
                <a:spcPts val="3133"/>
              </a:lnSpc>
            </a:pPr>
            <a:endParaRPr lang="en-US" sz="2238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253786" y="6410471"/>
            <a:ext cx="6515141" cy="15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Kompetitor dengan fitur serupa, Serangan siber/data pelanggan, Perubahan teknologi terlalu cepat</a:t>
            </a:r>
          </a:p>
          <a:p>
            <a:pPr algn="l">
              <a:lnSpc>
                <a:spcPts val="3133"/>
              </a:lnSpc>
            </a:pPr>
            <a:endParaRPr lang="en-US" sz="2238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7371" y="4641828"/>
            <a:ext cx="8140074" cy="2448080"/>
            <a:chOff x="0" y="0"/>
            <a:chExt cx="2488490" cy="748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8491" cy="748399"/>
            </a:xfrm>
            <a:custGeom>
              <a:avLst/>
              <a:gdLst/>
              <a:ahLst/>
              <a:cxnLst/>
              <a:rect l="l" t="t" r="r" b="b"/>
              <a:pathLst>
                <a:path w="2488491" h="748399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699894"/>
                  </a:lnTo>
                  <a:cubicBezTo>
                    <a:pt x="2488491" y="712758"/>
                    <a:pt x="2483380" y="725096"/>
                    <a:pt x="2474284" y="734192"/>
                  </a:cubicBezTo>
                  <a:cubicBezTo>
                    <a:pt x="2465187" y="743289"/>
                    <a:pt x="2452850" y="748399"/>
                    <a:pt x="2439985" y="748399"/>
                  </a:cubicBezTo>
                  <a:lnTo>
                    <a:pt x="48505" y="748399"/>
                  </a:lnTo>
                  <a:cubicBezTo>
                    <a:pt x="35641" y="748399"/>
                    <a:pt x="23303" y="743289"/>
                    <a:pt x="14207" y="734192"/>
                  </a:cubicBezTo>
                  <a:cubicBezTo>
                    <a:pt x="5110" y="725096"/>
                    <a:pt x="0" y="712758"/>
                    <a:pt x="0" y="699894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88490" cy="786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84800" y="1546306"/>
            <a:ext cx="7137210" cy="9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TUJUAN &amp; MANFAAT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1674" y="3774136"/>
            <a:ext cx="5251467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Untuk RESTORAN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602882" y="4641828"/>
            <a:ext cx="8140074" cy="2448080"/>
            <a:chOff x="0" y="0"/>
            <a:chExt cx="2488490" cy="7483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88491" cy="748399"/>
            </a:xfrm>
            <a:custGeom>
              <a:avLst/>
              <a:gdLst/>
              <a:ahLst/>
              <a:cxnLst/>
              <a:rect l="l" t="t" r="r" b="b"/>
              <a:pathLst>
                <a:path w="2488491" h="748399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699894"/>
                  </a:lnTo>
                  <a:cubicBezTo>
                    <a:pt x="2488491" y="712758"/>
                    <a:pt x="2483380" y="725096"/>
                    <a:pt x="2474284" y="734192"/>
                  </a:cubicBezTo>
                  <a:cubicBezTo>
                    <a:pt x="2465187" y="743289"/>
                    <a:pt x="2452850" y="748399"/>
                    <a:pt x="2439985" y="748399"/>
                  </a:cubicBezTo>
                  <a:lnTo>
                    <a:pt x="48505" y="748399"/>
                  </a:lnTo>
                  <a:cubicBezTo>
                    <a:pt x="35641" y="748399"/>
                    <a:pt x="23303" y="743289"/>
                    <a:pt x="14207" y="734192"/>
                  </a:cubicBezTo>
                  <a:cubicBezTo>
                    <a:pt x="5110" y="725096"/>
                    <a:pt x="0" y="712758"/>
                    <a:pt x="0" y="699894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88490" cy="786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28032" y="3831286"/>
            <a:ext cx="5251467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untuk PELANGGAN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982768"/>
            <a:ext cx="7614468" cy="172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Hemat waktu dan biaya operasional</a:t>
            </a:r>
          </a:p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pemesanan tersimpan otomatis</a:t>
            </a:r>
          </a:p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Meningkatkan kepuasan pelanggan</a:t>
            </a:r>
          </a:p>
          <a:p>
            <a:pPr algn="ctr">
              <a:lnSpc>
                <a:spcPts val="3450"/>
              </a:lnSpc>
            </a:pPr>
            <a:endParaRPr lang="en-US" sz="2464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85533" y="4923658"/>
            <a:ext cx="7614468" cy="216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Mudah, cepat, dan nyaman</a:t>
            </a:r>
          </a:p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Bisa lihat menu lengkap tanpa harus tanya pelayan</a:t>
            </a:r>
          </a:p>
          <a:p>
            <a:pPr marL="532103" lvl="1" indent="-266052" algn="l">
              <a:lnSpc>
                <a:spcPts val="3450"/>
              </a:lnSpc>
              <a:buFont typeface="Arial"/>
              <a:buChar char="•"/>
            </a:pPr>
            <a:r>
              <a:rPr lang="en-US" sz="246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Pilihan pembayaran yang fleksibel</a:t>
            </a:r>
          </a:p>
          <a:p>
            <a:pPr algn="l">
              <a:lnSpc>
                <a:spcPts val="3450"/>
              </a:lnSpc>
            </a:pPr>
            <a:endParaRPr lang="en-US" sz="2464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0FFCC-E9CD-F8CB-63D1-29D32159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D01F121-6306-5D81-D22B-E056B626503F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C150BC-FAEF-C373-1FFA-23A8E1982B56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E9205C8-5EA9-E439-A71A-BB9BC1227F2F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FDD7E15-2DCE-2D79-ED97-519CB8E9FE6B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070DDC1-B109-0FBC-C6DA-6D64673A4641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50D723A-39BD-57B0-6878-170998BBD68B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4CCFADE-4CB8-A44F-316D-1C58114B492F}"/>
              </a:ext>
            </a:extLst>
          </p:cNvPr>
          <p:cNvSpPr/>
          <p:nvPr/>
        </p:nvSpPr>
        <p:spPr>
          <a:xfrm>
            <a:off x="5704960" y="0"/>
            <a:ext cx="6039134" cy="10287000"/>
          </a:xfrm>
          <a:custGeom>
            <a:avLst/>
            <a:gdLst/>
            <a:ahLst/>
            <a:cxnLst/>
            <a:rect l="l" t="t" r="r" b="b"/>
            <a:pathLst>
              <a:path w="6039134" h="10287000">
                <a:moveTo>
                  <a:pt x="0" y="0"/>
                </a:moveTo>
                <a:lnTo>
                  <a:pt x="6039135" y="0"/>
                </a:lnTo>
                <a:lnTo>
                  <a:pt x="60391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5206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0EA9-ADFE-9968-3752-68EC1FCA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DC02C2-B7EA-F5BC-5E9A-E3F902E2F4F7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0D5C46-509B-07C9-7A2C-0B0BB09BD901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43E6C92-2045-6157-FAD3-011ABB25E1B2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DD8E2C7-7986-A0E7-93C8-FFCC1D962508}"/>
              </a:ext>
            </a:extLst>
          </p:cNvPr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412034B-85ED-DB3B-7DCE-6AD833ADB7FF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9F39B3-41E1-81A4-70B8-67E08262B54B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D0A3-BC8E-017C-88CD-0262FEC5E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-190500"/>
            <a:ext cx="8617604" cy="106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4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09243" y="-402612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0495A2-B6D6-70DB-F762-98261DC31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-152400"/>
            <a:ext cx="5742592" cy="10287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15DE37-900B-FEB4-9513-296BDAC7E6D5}"/>
              </a:ext>
            </a:extLst>
          </p:cNvPr>
          <p:cNvSpPr/>
          <p:nvPr/>
        </p:nvSpPr>
        <p:spPr>
          <a:xfrm>
            <a:off x="7059888" y="4122805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A5A3B-99CC-741E-504D-6913849E26A0}"/>
              </a:ext>
            </a:extLst>
          </p:cNvPr>
          <p:cNvSpPr/>
          <p:nvPr/>
        </p:nvSpPr>
        <p:spPr>
          <a:xfrm>
            <a:off x="10606812" y="4041282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A0603-869D-41F4-E6A7-9B71A97F9789}"/>
              </a:ext>
            </a:extLst>
          </p:cNvPr>
          <p:cNvSpPr txBox="1"/>
          <p:nvPr/>
        </p:nvSpPr>
        <p:spPr>
          <a:xfrm>
            <a:off x="10879413" y="4344707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Awal </a:t>
            </a:r>
            <a:r>
              <a:rPr lang="en-US" sz="2800" dirty="0" err="1"/>
              <a:t>saat</a:t>
            </a:r>
            <a:r>
              <a:rPr lang="en-US" sz="2800" dirty="0"/>
              <a:t> user Admin dan Customer </a:t>
            </a:r>
            <a:r>
              <a:rPr lang="en-US" sz="2800" dirty="0" err="1"/>
              <a:t>masuk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website </a:t>
            </a:r>
            <a:r>
              <a:rPr lang="en-US" sz="2800" dirty="0" err="1"/>
              <a:t>tersebut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C19CF-CDDA-C89B-A49B-B24BB78DD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3CD745-BD8C-96B7-B214-A9D21D3C55BB}"/>
              </a:ext>
            </a:extLst>
          </p:cNvPr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E755B5E-4B35-D557-39CC-372BD025044A}"/>
              </a:ext>
            </a:extLst>
          </p:cNvPr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BE13020-D7F5-8E46-ECD5-7E20D9E3C552}"/>
              </a:ext>
            </a:extLst>
          </p:cNvPr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24EC6FD-8AA5-F151-D53D-CDCCEC560C39}"/>
              </a:ext>
            </a:extLst>
          </p:cNvPr>
          <p:cNvSpPr/>
          <p:nvPr/>
        </p:nvSpPr>
        <p:spPr>
          <a:xfrm>
            <a:off x="11129444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43638F6-DF13-D6E8-0C8A-A10BE43C2BA9}"/>
              </a:ext>
            </a:extLst>
          </p:cNvPr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61B510-E167-7D38-0C51-904037160149}"/>
              </a:ext>
            </a:extLst>
          </p:cNvPr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68D55-68C2-4F40-8951-4B4BF959B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35" t="7215" r="32666"/>
          <a:stretch>
            <a:fillRect/>
          </a:stretch>
        </p:blipFill>
        <p:spPr>
          <a:xfrm>
            <a:off x="685800" y="858251"/>
            <a:ext cx="5943600" cy="760152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3273F51-BB4E-4D36-286A-07F8F437A59C}"/>
              </a:ext>
            </a:extLst>
          </p:cNvPr>
          <p:cNvSpPr/>
          <p:nvPr/>
        </p:nvSpPr>
        <p:spPr>
          <a:xfrm>
            <a:off x="7467600" y="4167531"/>
            <a:ext cx="2514600" cy="1828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5A5B3-2FA9-1BC5-15A1-ECE796993974}"/>
              </a:ext>
            </a:extLst>
          </p:cNvPr>
          <p:cNvSpPr/>
          <p:nvPr/>
        </p:nvSpPr>
        <p:spPr>
          <a:xfrm>
            <a:off x="10820400" y="4030178"/>
            <a:ext cx="5422002" cy="2103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66CDD-E410-3EB3-F8FD-ED7C004DFEA7}"/>
              </a:ext>
            </a:extLst>
          </p:cNvPr>
          <p:cNvSpPr txBox="1"/>
          <p:nvPr/>
        </p:nvSpPr>
        <p:spPr>
          <a:xfrm>
            <a:off x="11093001" y="4377837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Tampilan</a:t>
            </a:r>
            <a:r>
              <a:rPr lang="en-US" sz="2800" dirty="0"/>
              <a:t> Login </a:t>
            </a:r>
            <a:r>
              <a:rPr lang="en-US" sz="2800" dirty="0" err="1"/>
              <a:t>untuk</a:t>
            </a:r>
            <a:r>
              <a:rPr lang="en-US" sz="2800" dirty="0"/>
              <a:t> User admin dan  customer</a:t>
            </a:r>
          </a:p>
        </p:txBody>
      </p:sp>
    </p:spTree>
    <p:extLst>
      <p:ext uri="{BB962C8B-B14F-4D97-AF65-F5344CB8AC3E}">
        <p14:creationId xmlns:p14="http://schemas.microsoft.com/office/powerpoint/2010/main" val="42729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309</Words>
  <Application>Microsoft Office PowerPoint</Application>
  <PresentationFormat>Custom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Open Sans</vt:lpstr>
      <vt:lpstr>Calibri</vt:lpstr>
      <vt:lpstr>Open Sans Bold</vt:lpstr>
      <vt:lpstr>Abstracted Dream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berbasis web</dc:title>
  <cp:lastModifiedBy>Josiah Bryan</cp:lastModifiedBy>
  <cp:revision>4</cp:revision>
  <dcterms:created xsi:type="dcterms:W3CDTF">2006-08-16T00:00:00Z</dcterms:created>
  <dcterms:modified xsi:type="dcterms:W3CDTF">2025-07-08T17:38:10Z</dcterms:modified>
  <dc:identifier>DAGlQCvI5FM</dc:identifier>
</cp:coreProperties>
</file>